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259" r:id="rId5"/>
    <p:sldId id="261" r:id="rId6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23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09A905-6EA6-4AAB-9825-C97031DE9569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012E4-9BFE-4F8C-8D37-15F8D19265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9690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041945-67BA-C0A1-D6E7-F79BC41539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3B0C3E78-AFE9-3170-4E04-1CF148A75E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3C504090-200B-C613-9AA6-90ED724D34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Lettertype: </a:t>
            </a:r>
          </a:p>
          <a:p>
            <a:r>
              <a:rPr lang="nl-NL" dirty="0"/>
              <a:t>Kop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Black</a:t>
            </a:r>
          </a:p>
          <a:p>
            <a:r>
              <a:rPr lang="nl-NL" dirty="0"/>
              <a:t>Tekst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</a:t>
            </a:r>
            <a:r>
              <a:rPr lang="nl-NL" dirty="0" err="1"/>
              <a:t>Semibold</a:t>
            </a:r>
            <a:r>
              <a:rPr lang="nl-NL" dirty="0"/>
              <a:t> of medium </a:t>
            </a:r>
          </a:p>
          <a:p>
            <a:endParaRPr lang="nl-NL" dirty="0"/>
          </a:p>
          <a:p>
            <a:r>
              <a:rPr lang="nl-NL" dirty="0"/>
              <a:t>Kleuren</a:t>
            </a:r>
          </a:p>
          <a:p>
            <a:r>
              <a:rPr lang="nl-NL" dirty="0">
                <a:solidFill>
                  <a:srgbClr val="94D434"/>
                </a:solidFill>
              </a:rPr>
              <a:t>Lichtgroen</a:t>
            </a:r>
            <a:r>
              <a:rPr lang="nl-NL" dirty="0"/>
              <a:t> 	Groen	Blauwgroen	Paars</a:t>
            </a:r>
          </a:p>
          <a:p>
            <a:r>
              <a:rPr lang="nl-NL" dirty="0"/>
              <a:t>R 148	R 76	R 26	R 203</a:t>
            </a:r>
          </a:p>
          <a:p>
            <a:r>
              <a:rPr lang="nl-NL" dirty="0"/>
              <a:t>G 212	G 198	G 170	G189</a:t>
            </a:r>
          </a:p>
          <a:p>
            <a:r>
              <a:rPr lang="nl-NL" dirty="0"/>
              <a:t>B 52	B 54	B 162	B 223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dirty="0">
                <a:latin typeface="+mn-lt"/>
              </a:rPr>
              <a:t>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/>
              <a:t>#9fc63b	#65b32e	</a:t>
            </a:r>
            <a:r>
              <a:rPr lang="nl-NL" sz="1200">
                <a:latin typeface="+mn-lt"/>
              </a:rPr>
              <a:t>#00abaa 	#c5abd3</a:t>
            </a:r>
            <a:endParaRPr lang="nl-NL" sz="1200" b="0" i="0" u="none" strike="noStrike" baseline="30000">
              <a:solidFill>
                <a:srgbClr val="000000"/>
              </a:solidFill>
              <a:latin typeface="MinionPro-Regular"/>
            </a:endParaRPr>
          </a:p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E360FA9-FE3C-ADA4-2E36-F97B70C05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4012E4-9BFE-4F8C-8D37-15F8D1926595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0029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59292-648B-4907-9C2D-978CB900E5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A3D211B5-0309-10DA-A4F5-9CD69A3FD9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0C7AD1A5-740B-0AFA-72CC-8F6E696208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Lettertype: </a:t>
            </a:r>
          </a:p>
          <a:p>
            <a:r>
              <a:rPr lang="nl-NL" dirty="0"/>
              <a:t>Kop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Black</a:t>
            </a:r>
          </a:p>
          <a:p>
            <a:r>
              <a:rPr lang="nl-NL" dirty="0"/>
              <a:t>Tekst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</a:t>
            </a:r>
            <a:r>
              <a:rPr lang="nl-NL" dirty="0" err="1"/>
              <a:t>Semibold</a:t>
            </a:r>
            <a:r>
              <a:rPr lang="nl-NL" dirty="0"/>
              <a:t> of medium </a:t>
            </a:r>
          </a:p>
          <a:p>
            <a:endParaRPr lang="nl-NL" dirty="0"/>
          </a:p>
          <a:p>
            <a:r>
              <a:rPr lang="nl-NL" dirty="0"/>
              <a:t>Kleuren</a:t>
            </a:r>
          </a:p>
          <a:p>
            <a:r>
              <a:rPr lang="nl-NL" dirty="0">
                <a:solidFill>
                  <a:srgbClr val="94D434"/>
                </a:solidFill>
              </a:rPr>
              <a:t>Lichtgroen</a:t>
            </a:r>
            <a:r>
              <a:rPr lang="nl-NL" dirty="0"/>
              <a:t> 	Groen	Blauwgroen	Paars</a:t>
            </a:r>
          </a:p>
          <a:p>
            <a:r>
              <a:rPr lang="nl-NL" dirty="0"/>
              <a:t>R 148	R 76	R 26	R 203</a:t>
            </a:r>
          </a:p>
          <a:p>
            <a:r>
              <a:rPr lang="nl-NL" dirty="0"/>
              <a:t>G 212	G 198	G 170	G189</a:t>
            </a:r>
          </a:p>
          <a:p>
            <a:r>
              <a:rPr lang="nl-NL" dirty="0"/>
              <a:t>B 52	B 54	B 162	B 223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dirty="0">
                <a:latin typeface="+mn-lt"/>
              </a:rPr>
              <a:t>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/>
              <a:t>#9fc63b	#65b32e	</a:t>
            </a:r>
            <a:r>
              <a:rPr lang="nl-NL" sz="1200">
                <a:latin typeface="+mn-lt"/>
              </a:rPr>
              <a:t>#00abaa 	#c5abd3</a:t>
            </a:r>
            <a:endParaRPr lang="nl-NL" sz="1200" b="0" i="0" u="none" strike="noStrike" baseline="30000">
              <a:solidFill>
                <a:srgbClr val="000000"/>
              </a:solidFill>
              <a:latin typeface="MinionPro-Regular"/>
            </a:endParaRPr>
          </a:p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A094CCF-CE71-4472-B681-B4B0EBD79E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4012E4-9BFE-4F8C-8D37-15F8D192659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8165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7" y="1749797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1" y="5615679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03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0127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1"/>
            <a:ext cx="1630055" cy="9060817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9" y="569241"/>
            <a:ext cx="4795669" cy="9060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316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150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2" y="2665533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2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2227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1"/>
            <a:ext cx="3212862" cy="678385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6" y="2846201"/>
            <a:ext cx="3212862" cy="678385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2231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4" y="2620981"/>
            <a:ext cx="3198096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4" y="3905483"/>
            <a:ext cx="3198096" cy="57443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7" y="2620981"/>
            <a:ext cx="3213847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7" y="3905483"/>
            <a:ext cx="3213847" cy="57443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076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400">
                <a:latin typeface="Lexend Deca" pitchFamily="2" charset="0"/>
              </a:defRPr>
            </a:lvl1pPr>
          </a:lstStyle>
          <a:p>
            <a:r>
              <a:rPr lang="nl-NL" dirty="0"/>
              <a:t>Klik om eigen tekst en logo toe te voegen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264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7661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6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2153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6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3986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9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9" y="2846201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C49132-AC43-4ECC-B5AD-5D678038584A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7646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E4ECE0E-1BD5-EC1F-0487-7652BB119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402C51-F2BC-221B-03C9-EA7173790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910" y="8328074"/>
            <a:ext cx="6203853" cy="1130589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2678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281FFBA-442C-2451-C0E1-7D4DFCB1A1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AEC310-4FD9-4595-E0CB-98BB13495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910" y="8328074"/>
            <a:ext cx="6203853" cy="1130589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794447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Kantoorthema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dfc4a7-2327-4f2d-b29d-dda666fbba38" xsi:nil="true"/>
    <lcf76f155ced4ddcb4097134ff3c332f xmlns="45b0fde6-3671-446b-8026-4c0d418a39e7">
      <Terms xmlns="http://schemas.microsoft.com/office/infopath/2007/PartnerControls"/>
    </lcf76f155ced4ddcb4097134ff3c332f>
    <Extern_x0020_gedeeld_x003f_ xmlns="45b0fde6-3671-446b-8026-4c0d418a39e7">onbekend</Extern_x0020_gedeeld_x003f_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31FF76EB96914B9FDB055D1D7EC1F1" ma:contentTypeVersion="19" ma:contentTypeDescription="Een nieuw document maken." ma:contentTypeScope="" ma:versionID="99ec08a881528fbc015030cf7d1c487f">
  <xsd:schema xmlns:xsd="http://www.w3.org/2001/XMLSchema" xmlns:xs="http://www.w3.org/2001/XMLSchema" xmlns:p="http://schemas.microsoft.com/office/2006/metadata/properties" xmlns:ns2="7ddfc4a7-2327-4f2d-b29d-dda666fbba38" xmlns:ns3="45b0fde6-3671-446b-8026-4c0d418a39e7" targetNamespace="http://schemas.microsoft.com/office/2006/metadata/properties" ma:root="true" ma:fieldsID="ea913bf8c654b6b8b745ae44bae9876e" ns2:_="" ns3:_="">
    <xsd:import namespace="7ddfc4a7-2327-4f2d-b29d-dda666fbba38"/>
    <xsd:import namespace="45b0fde6-3671-446b-8026-4c0d418a39e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Location" minOccurs="0"/>
                <xsd:element ref="ns3:MediaServiceSearchProperties" minOccurs="0"/>
                <xsd:element ref="ns3:MediaServiceBillingMetadata" minOccurs="0"/>
                <xsd:element ref="ns3:Extern_x0020_gedeeld_x003f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fc4a7-2327-4f2d-b29d-dda666fbba3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500ca94e-3c10-4710-8f5a-bcf85d946662}" ma:internalName="TaxCatchAll" ma:showField="CatchAllData" ma:web="7ddfc4a7-2327-4f2d-b29d-dda666fbba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b0fde6-3671-446b-8026-4c0d418a39e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f267c90d-14ff-4ce5-b3f0-f18f151e174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  <xsd:element name="Extern_x0020_gedeeld_x003f_" ma:index="24" nillable="true" ma:displayName="Extern gedeeld?" ma:default="onbekend" ma:format="Dropdown" ma:internalName="Extern_x0020_gedeeld_x003f_">
      <xsd:simpleType>
        <xsd:restriction base="dms:Choice">
          <xsd:enumeration value="ja"/>
          <xsd:enumeration value="nee"/>
          <xsd:enumeration value="onbeken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219B350-162C-4B23-A1F0-A54709F0605D}">
  <ds:schemaRefs>
    <ds:schemaRef ds:uri="http://schemas.microsoft.com/office/2006/metadata/properties"/>
    <ds:schemaRef ds:uri="http://schemas.microsoft.com/office/infopath/2007/PartnerControls"/>
    <ds:schemaRef ds:uri="7ddfc4a7-2327-4f2d-b29d-dda666fbba38"/>
    <ds:schemaRef ds:uri="45b0fde6-3671-446b-8026-4c0d418a39e7"/>
  </ds:schemaRefs>
</ds:datastoreItem>
</file>

<file path=customXml/itemProps2.xml><?xml version="1.0" encoding="utf-8"?>
<ds:datastoreItem xmlns:ds="http://schemas.openxmlformats.org/officeDocument/2006/customXml" ds:itemID="{2BA03CE6-2363-458C-B233-677938F51598}"/>
</file>

<file path=customXml/itemProps3.xml><?xml version="1.0" encoding="utf-8"?>
<ds:datastoreItem xmlns:ds="http://schemas.openxmlformats.org/officeDocument/2006/customXml" ds:itemID="{0DC61CA9-F14C-4C61-AC21-D1B89CA31E0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132</Words>
  <Application>Microsoft Office PowerPoint</Application>
  <PresentationFormat>Aangepast</PresentationFormat>
  <Paragraphs>24</Paragraphs>
  <Slides>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Arial</vt:lpstr>
      <vt:lpstr>Lexend Deca</vt:lpstr>
      <vt:lpstr>MinionPro-Regular</vt:lpstr>
      <vt:lpstr>Kantoorthema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Irene Kraak (Stimular)</dc:creator>
  <cp:lastModifiedBy>Irene Kraak (Stimular)</cp:lastModifiedBy>
  <cp:revision>6</cp:revision>
  <dcterms:created xsi:type="dcterms:W3CDTF">2024-07-29T12:21:20Z</dcterms:created>
  <dcterms:modified xsi:type="dcterms:W3CDTF">2025-08-07T15:18:43Z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0x010100FC31FF76EB96914B9FDB055D1D7EC1F1</vt:lpwstr>
  </property>
  <property fmtid="{D5CDD505-2E9C-101B-9397-08002B2CF9AE}" pid="3" name="MediaServiceImageTags">
    <vt:lpwstr/>
  </property>
</Properties>
</file>